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-уход для пяток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-уход для пяток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-уход для пяток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-уход для пяток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-уход для пяток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Diavetítés a képernyőre (4:3 oldalarány)</PresentationFormat>
  <Paragraphs>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1</cp:revision>
  <dcterms:created xsi:type="dcterms:W3CDTF">2017-10-19T03:02:10Z</dcterms:created>
  <dcterms:modified xsi:type="dcterms:W3CDTF">2020-03-21T14:10:54Z</dcterms:modified>
</cp:coreProperties>
</file>